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9" r:id="rId4"/>
    <p:sldId id="260" r:id="rId5"/>
    <p:sldId id="264" r:id="rId6"/>
    <p:sldId id="261" r:id="rId7"/>
    <p:sldId id="258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12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110F-3F4E-48D9-B8AA-5D0E825AFDBA}" type="datetime1">
              <a:rPr lang="en-US" smtClean="0"/>
              <a:pPr/>
              <a:t>11/5/2010</a:t>
            </a:fld>
            <a:endParaRPr lang="en-US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110F-3F4E-48D9-B8AA-5D0E825AFDBA}" type="datetime1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110F-3F4E-48D9-B8AA-5D0E825AFDBA}" type="datetime1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110F-3F4E-48D9-B8AA-5D0E825AFDBA}" type="datetime1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110F-3F4E-48D9-B8AA-5D0E825AFDBA}" type="datetime1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110F-3F4E-48D9-B8AA-5D0E825AFDBA}" type="datetime1">
              <a:rPr lang="en-US" smtClean="0"/>
              <a:pPr/>
              <a:t>11/5/2010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110F-3F4E-48D9-B8AA-5D0E825AFDBA}" type="datetime1">
              <a:rPr lang="en-US" smtClean="0"/>
              <a:pPr/>
              <a:t>11/5/2010</a:t>
            </a:fld>
            <a:endParaRPr lang="en-US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110F-3F4E-48D9-B8AA-5D0E825AFDBA}" type="datetime1">
              <a:rPr lang="en-US" smtClean="0"/>
              <a:pPr/>
              <a:t>11/5/2010</a:t>
            </a:fld>
            <a:endParaRPr lang="en-US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110F-3F4E-48D9-B8AA-5D0E825AFDBA}" type="datetime1">
              <a:rPr lang="en-US" smtClean="0"/>
              <a:pPr/>
              <a:t>11/5/2010</a:t>
            </a:fld>
            <a:endParaRPr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110F-3F4E-48D9-B8AA-5D0E825AFDBA}" type="datetime1">
              <a:rPr lang="en-US" smtClean="0"/>
              <a:pPr/>
              <a:t>11/5/2010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D1D110F-3F4E-48D9-B8AA-5D0E825AFDBA}" type="datetime1">
              <a:rPr lang="en-US" smtClean="0"/>
              <a:pPr/>
              <a:t>11/5/2010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olný tvar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Volný tvar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11/5/2010</a:t>
            </a:fld>
            <a:endParaRPr lang="en-US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indmebyip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shrou.sk/css3-transforms/" TargetMode="External"/><Relationship Id="rId2" Type="http://schemas.openxmlformats.org/officeDocument/2006/relationships/hyperlink" Target="http://programujte.com/?akce=clanek&amp;cl=2010070801-css3-drzte-krok-s-dobou-nove-vlastnosti-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kitlab.pef.czu.cz/~bendap/WP/EN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s3.info/preview/text-shadow/" TargetMode="External"/><Relationship Id="rId2" Type="http://schemas.openxmlformats.org/officeDocument/2006/relationships/hyperlink" Target="http://www.css3.info/preview/rounded-border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ss3.info/preview/box-shadow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shingmagazine.com/2010/06/17/start-using-css3-today-techniques-and-tutorials/" TargetMode="External"/><Relationship Id="rId2" Type="http://schemas.openxmlformats.org/officeDocument/2006/relationships/hyperlink" Target="http://gradients.glrzad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arcofolio.net/css/wicked_css3_3d_bar_chart.html" TargetMode="External"/><Relationship Id="rId5" Type="http://schemas.openxmlformats.org/officeDocument/2006/relationships/hyperlink" Target="http://legendthemes.com/2010/05/14/3d-css-wordpress-theme/" TargetMode="External"/><Relationship Id="rId4" Type="http://schemas.openxmlformats.org/officeDocument/2006/relationships/hyperlink" Target="http://www.nikesh.me/demo/image-hover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zdrojak.root.cz/clanky/webdesigneruv-pruvodce-po-css3-prvni-dil/" TargetMode="External"/><Relationship Id="rId2" Type="http://schemas.openxmlformats.org/officeDocument/2006/relationships/hyperlink" Target="http://www.css3.info/preview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Cascading_Style_Sheets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6000" b="1" dirty="0" smtClean="0"/>
              <a:t>CSS level 3 (CSS3)</a:t>
            </a:r>
            <a:endParaRPr lang="en-GB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7948950" cy="1752600"/>
          </a:xfrm>
        </p:spPr>
        <p:txBody>
          <a:bodyPr>
            <a:normAutofit/>
          </a:bodyPr>
          <a:lstStyle/>
          <a:p>
            <a:r>
              <a:rPr lang="en-GB" sz="2800" b="1" dirty="0" smtClean="0"/>
              <a:t>Michal </a:t>
            </a:r>
            <a:r>
              <a:rPr lang="en-GB" sz="2800" b="1" dirty="0" err="1" smtClean="0"/>
              <a:t>Stočes</a:t>
            </a:r>
            <a:r>
              <a:rPr lang="cs-CZ" sz="2800" b="1" dirty="0" smtClean="0"/>
              <a:t>, </a:t>
            </a:r>
            <a:r>
              <a:rPr lang="cs-CZ" sz="2800" b="1" dirty="0" smtClean="0"/>
              <a:t>Petr Benda, Václav </a:t>
            </a:r>
            <a:r>
              <a:rPr lang="cs-CZ" sz="2800" b="1" dirty="0" err="1" smtClean="0"/>
              <a:t>Lohr</a:t>
            </a:r>
            <a:endParaRPr lang="en-GB" sz="2800" b="1" dirty="0"/>
          </a:p>
        </p:txBody>
      </p:sp>
    </p:spTree>
    <p:extLst>
      <p:ext uri="{BB962C8B-B14F-4D97-AF65-F5344CB8AC3E}">
        <p14:creationId xmlns="" xmlns:p14="http://schemas.microsoft.com/office/powerpoint/2010/main" val="358807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HISTOR</a:t>
            </a:r>
            <a:r>
              <a:rPr lang="cs-CZ" dirty="0" smtClean="0"/>
              <a:t>IE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332433"/>
            <a:ext cx="7408333" cy="4366832"/>
          </a:xfrm>
        </p:spPr>
        <p:txBody>
          <a:bodyPr>
            <a:normAutofit fontScale="77500" lnSpcReduction="20000"/>
          </a:bodyPr>
          <a:lstStyle/>
          <a:p>
            <a:r>
              <a:rPr lang="en-GB" sz="3400" dirty="0" smtClean="0"/>
              <a:t>CSS 1994</a:t>
            </a:r>
          </a:p>
          <a:p>
            <a:endParaRPr lang="en-GB" sz="3400" dirty="0" smtClean="0"/>
          </a:p>
          <a:p>
            <a:r>
              <a:rPr lang="en-US" sz="3400" dirty="0" smtClean="0"/>
              <a:t>CSS </a:t>
            </a:r>
            <a:r>
              <a:rPr lang="en-US" sz="3400" dirty="0"/>
              <a:t>level </a:t>
            </a:r>
            <a:r>
              <a:rPr lang="en-US" sz="3400" dirty="0" smtClean="0"/>
              <a:t>2 (CSS2) </a:t>
            </a:r>
            <a:r>
              <a:rPr lang="cs-CZ" sz="3400" dirty="0" smtClean="0"/>
              <a:t>vytvořeno </a:t>
            </a:r>
            <a:r>
              <a:rPr lang="en-US" sz="3400" dirty="0" smtClean="0"/>
              <a:t>W3C</a:t>
            </a:r>
            <a:r>
              <a:rPr lang="cs-CZ" sz="3400" dirty="0" smtClean="0"/>
              <a:t>,</a:t>
            </a:r>
            <a:r>
              <a:rPr lang="en-US" sz="3400" dirty="0" smtClean="0"/>
              <a:t> </a:t>
            </a:r>
            <a:r>
              <a:rPr lang="en-US" sz="3400" dirty="0"/>
              <a:t>Recommendation </a:t>
            </a:r>
            <a:r>
              <a:rPr lang="cs-CZ" sz="3400" dirty="0" smtClean="0"/>
              <a:t>v květnu</a:t>
            </a:r>
            <a:r>
              <a:rPr lang="en-US" sz="3400" dirty="0" smtClean="0"/>
              <a:t>1998.</a:t>
            </a:r>
          </a:p>
          <a:p>
            <a:endParaRPr lang="en-US" sz="3400" dirty="0" smtClean="0"/>
          </a:p>
          <a:p>
            <a:r>
              <a:rPr lang="en-US" sz="3400" dirty="0"/>
              <a:t>CSS level 2 revision 1 (</a:t>
            </a:r>
            <a:r>
              <a:rPr lang="en-US" sz="3400" dirty="0" smtClean="0"/>
              <a:t> CSS2.1) </a:t>
            </a:r>
            <a:r>
              <a:rPr lang="cs-CZ" sz="3400" dirty="0" smtClean="0"/>
              <a:t>oprava chyb v</a:t>
            </a:r>
            <a:r>
              <a:rPr lang="en-US" sz="3400" dirty="0" smtClean="0"/>
              <a:t> </a:t>
            </a:r>
            <a:r>
              <a:rPr lang="en-US" sz="3400" dirty="0"/>
              <a:t>CSS2, Candidate </a:t>
            </a:r>
            <a:r>
              <a:rPr lang="en-US" sz="3400" dirty="0" smtClean="0"/>
              <a:t>Recommendation 2005.</a:t>
            </a:r>
          </a:p>
          <a:p>
            <a:endParaRPr lang="en-GB" sz="3400" dirty="0" smtClean="0"/>
          </a:p>
          <a:p>
            <a:r>
              <a:rPr lang="en-US" sz="3400" dirty="0"/>
              <a:t>CSS level 3 </a:t>
            </a:r>
            <a:r>
              <a:rPr lang="cs-CZ" sz="3400" dirty="0" smtClean="0"/>
              <a:t>ve vývoji od 1</a:t>
            </a:r>
            <a:r>
              <a:rPr lang="en-US" sz="3400" dirty="0" smtClean="0"/>
              <a:t>5</a:t>
            </a:r>
            <a:r>
              <a:rPr lang="cs-CZ" sz="3400" dirty="0" smtClean="0"/>
              <a:t> Prosince</a:t>
            </a:r>
            <a:r>
              <a:rPr lang="en-US" sz="3400" dirty="0" smtClean="0"/>
              <a:t>, 2005.</a:t>
            </a:r>
          </a:p>
          <a:p>
            <a:endParaRPr lang="en-US" sz="3400" dirty="0" smtClean="0"/>
          </a:p>
          <a:p>
            <a:r>
              <a:rPr lang="en-US" sz="3400" dirty="0" smtClean="0"/>
              <a:t>HTML 5 and CSS3 </a:t>
            </a:r>
            <a:r>
              <a:rPr lang="cs-CZ" sz="3400" dirty="0" smtClean="0"/>
              <a:t>jsou rozdílné technologie</a:t>
            </a:r>
            <a:endParaRPr lang="en-GB" sz="3400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79464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Proč</a:t>
            </a:r>
            <a:r>
              <a:rPr lang="en-GB" dirty="0" smtClean="0"/>
              <a:t> CSS3 ?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r>
              <a:rPr lang="cs-CZ" sz="2800" dirty="0" smtClean="0"/>
              <a:t>Hezčí stránky s méně obrázky</a:t>
            </a:r>
            <a:r>
              <a:rPr lang="en-GB" sz="2800" dirty="0" smtClean="0"/>
              <a:t>, Java Script</a:t>
            </a:r>
            <a:r>
              <a:rPr lang="cs-CZ" sz="2800" dirty="0" smtClean="0"/>
              <a:t>y</a:t>
            </a:r>
            <a:r>
              <a:rPr lang="en-GB" sz="2800" dirty="0" smtClean="0"/>
              <a:t> </a:t>
            </a:r>
            <a:r>
              <a:rPr lang="cs-CZ" sz="2800" dirty="0" smtClean="0"/>
              <a:t>či</a:t>
            </a:r>
            <a:r>
              <a:rPr lang="en-GB" sz="2800" dirty="0" smtClean="0"/>
              <a:t> </a:t>
            </a:r>
            <a:r>
              <a:rPr lang="cs-CZ" sz="2800" dirty="0" err="1" smtClean="0"/>
              <a:t>FLASHem</a:t>
            </a:r>
            <a:endParaRPr lang="en-GB" sz="2800" dirty="0"/>
          </a:p>
          <a:p>
            <a:r>
              <a:rPr lang="cs-CZ" sz="2800" dirty="0" smtClean="0"/>
              <a:t>Nižší datový tok </a:t>
            </a:r>
            <a:r>
              <a:rPr lang="en-GB" sz="2800" dirty="0" smtClean="0"/>
              <a:t>– </a:t>
            </a:r>
            <a:r>
              <a:rPr lang="cs-CZ" sz="2800" dirty="0" smtClean="0"/>
              <a:t>rychlejší načítání stránek</a:t>
            </a:r>
            <a:endParaRPr lang="en-GB" sz="2800" dirty="0"/>
          </a:p>
          <a:p>
            <a:r>
              <a:rPr lang="cs-CZ" sz="2800" dirty="0" smtClean="0"/>
              <a:t>Jednoduchý kód </a:t>
            </a:r>
            <a:r>
              <a:rPr lang="en-GB" sz="2800" dirty="0" smtClean="0"/>
              <a:t>– </a:t>
            </a:r>
            <a:r>
              <a:rPr lang="cs-CZ" sz="2800" dirty="0" smtClean="0"/>
              <a:t>rychlá tvorba a nasazení</a:t>
            </a:r>
            <a:endParaRPr lang="en-GB" sz="2800" dirty="0"/>
          </a:p>
          <a:p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67143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Browser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support</a:t>
            </a:r>
            <a:r>
              <a:rPr lang="en-GB" sz="3200" dirty="0"/>
              <a:t>: </a:t>
            </a:r>
            <a:r>
              <a:rPr lang="en-GB" sz="3200" dirty="0" smtClean="0"/>
              <a:t> </a:t>
            </a:r>
            <a:r>
              <a:rPr lang="en-GB" sz="3200" dirty="0" smtClean="0">
                <a:hlinkClick r:id="rId2"/>
              </a:rPr>
              <a:t>http</a:t>
            </a:r>
            <a:r>
              <a:rPr lang="en-GB" sz="3200" dirty="0">
                <a:hlinkClick r:id="rId2"/>
              </a:rPr>
              <a:t>://www.findmebyip.com</a:t>
            </a:r>
            <a:r>
              <a:rPr lang="en-GB" sz="3200" dirty="0" smtClean="0">
                <a:hlinkClick r:id="rId2"/>
              </a:rPr>
              <a:t>/</a:t>
            </a:r>
            <a:endParaRPr lang="en-GB" sz="3200" dirty="0" smtClean="0"/>
          </a:p>
          <a:p>
            <a:endParaRPr lang="en-GB" dirty="0"/>
          </a:p>
          <a:p>
            <a:r>
              <a:rPr lang="en-GB" dirty="0" smtClean="0"/>
              <a:t>Browser implement</a:t>
            </a:r>
            <a:r>
              <a:rPr lang="cs-CZ" dirty="0" err="1" smtClean="0"/>
              <a:t>ace</a:t>
            </a:r>
            <a:r>
              <a:rPr lang="en-GB" dirty="0" smtClean="0"/>
              <a:t> css3 (new feature) - </a:t>
            </a:r>
            <a:r>
              <a:rPr lang="en-US" i="1" dirty="0"/>
              <a:t>vendor </a:t>
            </a:r>
            <a:r>
              <a:rPr lang="en-US" i="1" dirty="0" smtClean="0"/>
              <a:t>prefix</a:t>
            </a:r>
            <a:r>
              <a:rPr lang="cs-CZ" i="1" dirty="0" smtClean="0"/>
              <a:t>y</a:t>
            </a:r>
            <a:r>
              <a:rPr lang="en-US" dirty="0" smtClean="0"/>
              <a:t> – </a:t>
            </a:r>
            <a:r>
              <a:rPr lang="cs-CZ" dirty="0" smtClean="0"/>
              <a:t>dočasné (bez standardní) řešení</a:t>
            </a:r>
            <a:endParaRPr lang="en-US" dirty="0" smtClean="0"/>
          </a:p>
          <a:p>
            <a:r>
              <a:rPr lang="en-US" b="1" dirty="0"/>
              <a:t>-</a:t>
            </a:r>
            <a:r>
              <a:rPr lang="en-US" b="1" dirty="0" err="1" smtClean="0"/>
              <a:t>moz</a:t>
            </a:r>
            <a:r>
              <a:rPr lang="en-US" b="1" dirty="0"/>
              <a:t>- </a:t>
            </a:r>
            <a:r>
              <a:rPr lang="en-US" dirty="0"/>
              <a:t>(Mozilla, </a:t>
            </a:r>
            <a:r>
              <a:rPr lang="en-US" dirty="0" smtClean="0"/>
              <a:t>(engine Gecko)) </a:t>
            </a:r>
          </a:p>
          <a:p>
            <a:r>
              <a:rPr lang="en-US" b="1" dirty="0" smtClean="0"/>
              <a:t>-</a:t>
            </a:r>
            <a:r>
              <a:rPr lang="en-US" b="1" dirty="0" err="1"/>
              <a:t>webkit</a:t>
            </a:r>
            <a:r>
              <a:rPr lang="en-US" b="1" dirty="0"/>
              <a:t>- </a:t>
            </a:r>
            <a:r>
              <a:rPr lang="en-US" dirty="0"/>
              <a:t>(Safari, Google Chrome </a:t>
            </a:r>
            <a:r>
              <a:rPr lang="en-US" dirty="0" smtClean="0"/>
              <a:t>(</a:t>
            </a:r>
            <a:r>
              <a:rPr lang="en-US" dirty="0" err="1" smtClean="0"/>
              <a:t>Webkit</a:t>
            </a:r>
            <a:r>
              <a:rPr lang="en-US" dirty="0" smtClean="0"/>
              <a:t>)) </a:t>
            </a:r>
          </a:p>
          <a:p>
            <a:r>
              <a:rPr lang="en-US" b="1" dirty="0" smtClean="0"/>
              <a:t>-</a:t>
            </a:r>
            <a:r>
              <a:rPr lang="en-US" b="1" dirty="0"/>
              <a:t>o- </a:t>
            </a:r>
            <a:r>
              <a:rPr lang="en-US" dirty="0"/>
              <a:t>(Opera) </a:t>
            </a:r>
            <a:endParaRPr lang="en-US" dirty="0" smtClean="0"/>
          </a:p>
          <a:p>
            <a:r>
              <a:rPr lang="en-US" b="1" dirty="0" smtClean="0"/>
              <a:t>-</a:t>
            </a:r>
            <a:r>
              <a:rPr lang="en-US" b="1" dirty="0" err="1"/>
              <a:t>ms</a:t>
            </a:r>
            <a:r>
              <a:rPr lang="en-US" b="1" dirty="0"/>
              <a:t>- </a:t>
            </a:r>
            <a:r>
              <a:rPr lang="en-US" dirty="0"/>
              <a:t>(IE9)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06135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Příklady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Novinky</a:t>
            </a:r>
          </a:p>
          <a:p>
            <a:pPr lvl="1"/>
            <a:r>
              <a:rPr lang="en-US" b="1" dirty="0" smtClean="0">
                <a:hlinkClick r:id="rId2"/>
              </a:rPr>
              <a:t>http://programujte.com/?</a:t>
            </a:r>
            <a:r>
              <a:rPr lang="en-US" b="1" dirty="0" smtClean="0">
                <a:hlinkClick r:id="rId2"/>
              </a:rPr>
              <a:t>akce=clanek&amp;cl=2010070801-css3-drzte-krok-s-dobou-nove-vlastnosti-</a:t>
            </a:r>
            <a:endParaRPr lang="cs-CZ" b="1" dirty="0" smtClean="0"/>
          </a:p>
          <a:p>
            <a:r>
              <a:rPr lang="cs-CZ" b="1" dirty="0" smtClean="0"/>
              <a:t>Transformace</a:t>
            </a:r>
          </a:p>
          <a:p>
            <a:pPr lvl="1"/>
            <a:r>
              <a:rPr lang="en-US" b="1" dirty="0" smtClean="0">
                <a:hlinkClick r:id="rId3"/>
              </a:rPr>
              <a:t>http://www.csshrou.sk/css3-transforms</a:t>
            </a:r>
            <a:r>
              <a:rPr lang="en-US" b="1" dirty="0" smtClean="0">
                <a:hlinkClick r:id="rId3"/>
              </a:rPr>
              <a:t>/</a:t>
            </a:r>
            <a:endParaRPr lang="cs-CZ" b="1" dirty="0" smtClean="0"/>
          </a:p>
          <a:p>
            <a:r>
              <a:rPr lang="cs-CZ" b="1" dirty="0" smtClean="0"/>
              <a:t>Safari – WP</a:t>
            </a:r>
          </a:p>
          <a:p>
            <a:pPr lvl="1"/>
            <a:r>
              <a:rPr lang="cs-CZ" dirty="0" smtClean="0">
                <a:hlinkClick r:id="rId4"/>
              </a:rPr>
              <a:t>http://kitlab.pef.czu.cz/~bendap/WP/EN/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112794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Příklady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/>
              <a:t>Border-</a:t>
            </a:r>
            <a:r>
              <a:rPr lang="en-US" b="1" dirty="0" smtClean="0"/>
              <a:t>radius -  </a:t>
            </a:r>
            <a:r>
              <a:rPr lang="cs-CZ" b="1" dirty="0" smtClean="0"/>
              <a:t>tvorba kulatých rohů pouze pomocí</a:t>
            </a:r>
            <a:r>
              <a:rPr lang="en-US" b="1" dirty="0" smtClean="0"/>
              <a:t> CSS</a:t>
            </a:r>
          </a:p>
          <a:p>
            <a:r>
              <a:rPr lang="en-US" b="1" dirty="0">
                <a:hlinkClick r:id="rId2"/>
              </a:rPr>
              <a:t>http://www.css3.info/preview/rounded-border</a:t>
            </a:r>
            <a:r>
              <a:rPr lang="en-US" b="1" dirty="0" smtClean="0">
                <a:hlinkClick r:id="rId2"/>
              </a:rPr>
              <a:t>/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/>
              <a:t>Text-</a:t>
            </a:r>
            <a:r>
              <a:rPr lang="en-US" b="1" dirty="0" smtClean="0"/>
              <a:t>shadow</a:t>
            </a:r>
            <a:endParaRPr lang="en-US" b="1" dirty="0"/>
          </a:p>
          <a:p>
            <a:r>
              <a:rPr lang="en-US" b="1" dirty="0">
                <a:hlinkClick r:id="rId3"/>
              </a:rPr>
              <a:t>http://www.css3.info/preview/text-shadow</a:t>
            </a:r>
            <a:r>
              <a:rPr lang="en-US" b="1" dirty="0" smtClean="0">
                <a:hlinkClick r:id="rId3"/>
              </a:rPr>
              <a:t>/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/>
              <a:t>box-shadow</a:t>
            </a:r>
          </a:p>
          <a:p>
            <a:r>
              <a:rPr lang="en-US" b="1" dirty="0">
                <a:hlinkClick r:id="rId4"/>
              </a:rPr>
              <a:t>http://www.css3.info/preview/box-shadow/</a:t>
            </a: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112794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Příklady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>
                <a:hlinkClick r:id="rId2"/>
              </a:rPr>
              <a:t>http://gradients.glrzad.com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r>
              <a:rPr lang="en-GB" dirty="0" smtClean="0">
                <a:hlinkClick r:id="rId3"/>
              </a:rPr>
              <a:t>http</a:t>
            </a:r>
            <a:r>
              <a:rPr lang="en-GB" dirty="0">
                <a:hlinkClick r:id="rId3"/>
              </a:rPr>
              <a:t>://www.smashingmagazine.com/2010/06/17/start-using-css3-today-techniques-and-tutorials</a:t>
            </a:r>
            <a:r>
              <a:rPr lang="en-GB" dirty="0" smtClean="0">
                <a:hlinkClick r:id="rId3"/>
              </a:rPr>
              <a:t>/</a:t>
            </a:r>
            <a:endParaRPr lang="en-GB" dirty="0" smtClean="0"/>
          </a:p>
          <a:p>
            <a:endParaRPr lang="en-GB" dirty="0"/>
          </a:p>
          <a:p>
            <a:r>
              <a:rPr lang="en-GB" dirty="0">
                <a:hlinkClick r:id="rId4"/>
              </a:rPr>
              <a:t>http://www.nikesh.me/demo/image-</a:t>
            </a:r>
            <a:r>
              <a:rPr lang="en-GB" dirty="0" smtClean="0">
                <a:hlinkClick r:id="rId4"/>
              </a:rPr>
              <a:t>hover.html</a:t>
            </a:r>
            <a:endParaRPr lang="en-GB" dirty="0" smtClean="0"/>
          </a:p>
          <a:p>
            <a:r>
              <a:rPr lang="en-GB" dirty="0">
                <a:hlinkClick r:id="rId5"/>
              </a:rPr>
              <a:t>http://legendthemes.com/2010/05/14/3d-css-wordpress-theme</a:t>
            </a:r>
            <a:r>
              <a:rPr lang="en-GB" dirty="0" smtClean="0">
                <a:hlinkClick r:id="rId5"/>
              </a:rPr>
              <a:t>/</a:t>
            </a:r>
            <a:endParaRPr lang="en-GB" dirty="0" smtClean="0"/>
          </a:p>
          <a:p>
            <a:r>
              <a:rPr lang="en-GB" dirty="0">
                <a:hlinkClick r:id="rId6"/>
              </a:rPr>
              <a:t>http://</a:t>
            </a:r>
            <a:r>
              <a:rPr lang="en-GB" dirty="0" smtClean="0">
                <a:hlinkClick r:id="rId6"/>
              </a:rPr>
              <a:t>www.marcofolio.net/css/wicked_css3_3d_bar_chart.html</a:t>
            </a:r>
            <a:endParaRPr lang="cs-CZ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77354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Příklady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http://www.css3.info/preview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r>
              <a:rPr lang="en-GB" dirty="0">
                <a:hlinkClick r:id="rId3"/>
              </a:rPr>
              <a:t>http://zdrojak.root.cz/clanky/webdesigneruv-pruvodce-po-css3-prvni-dil</a:t>
            </a:r>
            <a:r>
              <a:rPr lang="en-GB" dirty="0" smtClean="0">
                <a:hlinkClick r:id="rId3"/>
              </a:rPr>
              <a:t>/</a:t>
            </a:r>
            <a:endParaRPr lang="en-GB" dirty="0" smtClean="0"/>
          </a:p>
          <a:p>
            <a:r>
              <a:rPr lang="en-GB" dirty="0">
                <a:hlinkClick r:id="rId4"/>
              </a:rPr>
              <a:t>http://</a:t>
            </a:r>
            <a:r>
              <a:rPr lang="en-GB" dirty="0" smtClean="0">
                <a:hlinkClick r:id="rId4"/>
              </a:rPr>
              <a:t>en.wikipedia.org/wiki/Cascading_Style_Sheets</a:t>
            </a:r>
            <a:endParaRPr lang="cs-CZ" dirty="0" smtClean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67155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4000" dirty="0" smtClean="0"/>
              <a:t>Děkujeme za pozornost</a:t>
            </a:r>
            <a:endParaRPr lang="en-GB" sz="4000" dirty="0"/>
          </a:p>
        </p:txBody>
      </p:sp>
    </p:spTree>
    <p:extLst>
      <p:ext uri="{BB962C8B-B14F-4D97-AF65-F5344CB8AC3E}">
        <p14:creationId xmlns="" xmlns:p14="http://schemas.microsoft.com/office/powerpoint/2010/main" val="314300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ký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ký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363</TotalTime>
  <Words>229</Words>
  <Application>Microsoft Office PowerPoint</Application>
  <PresentationFormat>Předvádění na obrazovce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Technický</vt:lpstr>
      <vt:lpstr>CSS level 3 (CSS3)</vt:lpstr>
      <vt:lpstr>HISTORIE</vt:lpstr>
      <vt:lpstr>Proč CSS3 ?</vt:lpstr>
      <vt:lpstr>Browser</vt:lpstr>
      <vt:lpstr>Příklady</vt:lpstr>
      <vt:lpstr>Příklady</vt:lpstr>
      <vt:lpstr>Příklady</vt:lpstr>
      <vt:lpstr>Příklady</vt:lpstr>
      <vt:lpstr>Snímek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CSS3</dc:title>
  <dc:creator>michal</dc:creator>
  <cp:lastModifiedBy>a</cp:lastModifiedBy>
  <cp:revision>20</cp:revision>
  <dcterms:created xsi:type="dcterms:W3CDTF">2010-10-25T10:03:41Z</dcterms:created>
  <dcterms:modified xsi:type="dcterms:W3CDTF">2010-11-05T14:21:52Z</dcterms:modified>
</cp:coreProperties>
</file>